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8" r:id="rId3"/>
    <p:sldId id="257" r:id="rId4"/>
    <p:sldId id="258" r:id="rId5"/>
    <p:sldId id="267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B9022-4C80-42A0-8BD1-4A1A71DDDC4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9568-E3D5-4800-8459-3FB811050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D6E520-82C2-48A7-BC49-445C8D6D283C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2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B9568-E3D5-4800-8459-3FB811050C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7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3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0" y="1"/>
            <a:ext cx="12192000" cy="6847417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8" tIns="32150" rIns="64298" bIns="32150" anchor="ctr"/>
          <a:lstStyle/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603251"/>
            <a:ext cx="2514600" cy="96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7333" y="3665512"/>
            <a:ext cx="5987668" cy="1325157"/>
          </a:xfrm>
          <a:prstGeom prst="rect">
            <a:avLst/>
          </a:prstGeom>
        </p:spPr>
        <p:txBody>
          <a:bodyPr lIns="64298" tIns="32150" rIns="64298" bIns="32150"/>
          <a:lstStyle>
            <a:lvl1pPr>
              <a:lnSpc>
                <a:spcPct val="100000"/>
              </a:lnSpc>
              <a:defRPr sz="4700" b="0" i="0" spc="7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0"/>
          </p:nvPr>
        </p:nvSpPr>
        <p:spPr>
          <a:xfrm>
            <a:off x="937761" y="5174480"/>
            <a:ext cx="5987153" cy="1394373"/>
          </a:xfrm>
          <a:prstGeom prst="rect">
            <a:avLst/>
          </a:prstGeom>
        </p:spPr>
        <p:txBody>
          <a:bodyPr lIns="64298" tIns="32150" rIns="64298" bIns="32150"/>
          <a:lstStyle>
            <a:lvl1pPr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730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6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5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3CA1-AD3B-4869-9F10-4C327EB0B5C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F306-4BBF-4A45-A05B-889465142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 descr="D:\Мои документы\фото-архив\Здания-скульптуры\панорама Студенческая_веб.jpg"/>
          <p:cNvPicPr>
            <a:picLocks noChangeAspect="1" noChangeArrowheads="1"/>
          </p:cNvPicPr>
          <p:nvPr/>
        </p:nvPicPr>
        <p:blipFill>
          <a:blip r:embed="rId3" cstate="print"/>
          <a:srcRect t="25238"/>
          <a:stretch>
            <a:fillRect/>
          </a:stretch>
        </p:blipFill>
        <p:spPr bwMode="auto">
          <a:xfrm>
            <a:off x="-4233" y="1022065"/>
            <a:ext cx="12168717" cy="511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700" y="0"/>
            <a:ext cx="12192000" cy="1447800"/>
          </a:xfrm>
          <a:prstGeom prst="rect">
            <a:avLst/>
          </a:prstGeom>
          <a:gradFill>
            <a:gsLst>
              <a:gs pos="0">
                <a:schemeClr val="bg1"/>
              </a:gs>
              <a:gs pos="78000">
                <a:srgbClr val="FFFFFF"/>
              </a:gs>
              <a:gs pos="83746">
                <a:srgbClr val="FFFFFF">
                  <a:alpha val="88000"/>
                </a:srgbClr>
              </a:gs>
              <a:gs pos="91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1" y="5734051"/>
            <a:ext cx="12204700" cy="1123949"/>
          </a:xfrm>
          <a:prstGeom prst="rect">
            <a:avLst/>
          </a:prstGeom>
          <a:gradFill>
            <a:gsLst>
              <a:gs pos="0">
                <a:schemeClr val="bg1"/>
              </a:gs>
              <a:gs pos="72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5061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5084" y="6163733"/>
            <a:ext cx="15494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624418" y="146052"/>
            <a:ext cx="11127316" cy="14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9976" tIns="60957" rIns="479976" bIns="60957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Лаборатория юного психолога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НИУ «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БелГУ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alt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94611F8-1847-4FA8-8A6B-B067B633F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63" y="729205"/>
            <a:ext cx="6358598" cy="5314649"/>
          </a:xfrm>
        </p:spPr>
      </p:pic>
    </p:spTree>
    <p:extLst>
      <p:ext uri="{BB962C8B-B14F-4D97-AF65-F5344CB8AC3E}">
        <p14:creationId xmlns:p14="http://schemas.microsoft.com/office/powerpoint/2010/main" val="216981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3047" y="633046"/>
            <a:ext cx="103925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развитие личностных качеств старшеклассников (уверенность в себе, самооценка, коммуникативные навыки),  рефлексии, навыков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командообразования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лидерских способностей, а также умения вести проектную деятельность.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mscmos.ru/wp-content/uploads/2021/11/metodika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6" y="3187591"/>
            <a:ext cx="5044097" cy="336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0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753" y="545123"/>
            <a:ext cx="5037137" cy="11957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/>
              <a:t>Руководитель программы – кандидат психологических наук, доцент </a:t>
            </a:r>
            <a:r>
              <a:rPr lang="ru-RU" sz="2600" b="1" dirty="0" err="1"/>
              <a:t>Шкилев</a:t>
            </a:r>
            <a:r>
              <a:rPr lang="ru-RU" sz="2600" b="1" dirty="0"/>
              <a:t> С.В.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54" y="298940"/>
            <a:ext cx="2887726" cy="240909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7196" y="2708032"/>
            <a:ext cx="4501974" cy="123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Преподаватель программы – кандидат психологических наук, доцент  Гут Ю.Н.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5675" r="23871" b="46385"/>
          <a:stretch/>
        </p:blipFill>
        <p:spPr>
          <a:xfrm>
            <a:off x="9415198" y="2084602"/>
            <a:ext cx="2507172" cy="289981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86903" y="4783017"/>
            <a:ext cx="4397040" cy="123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Преподаватель программы – кандидат психологических наук, доцент  Доронина Н.Н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55" y="3449214"/>
            <a:ext cx="2126628" cy="2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1" y="413543"/>
            <a:ext cx="10515600" cy="1325563"/>
          </a:xfrm>
        </p:spPr>
        <p:txBody>
          <a:bodyPr/>
          <a:lstStyle/>
          <a:p>
            <a:r>
              <a:rPr lang="ru-RU" dirty="0" smtClean="0"/>
              <a:t>           Тематический план занятий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461001"/>
            <a:ext cx="6995380" cy="50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0" y="414520"/>
            <a:ext cx="2893891" cy="21704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/>
          <a:stretch/>
        </p:blipFill>
        <p:spPr>
          <a:xfrm>
            <a:off x="10212149" y="3349380"/>
            <a:ext cx="1899728" cy="3350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12308" r="24167" b="6410"/>
          <a:stretch/>
        </p:blipFill>
        <p:spPr>
          <a:xfrm>
            <a:off x="564172" y="3349380"/>
            <a:ext cx="3270740" cy="278716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26878" y="414520"/>
            <a:ext cx="6893168" cy="644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Результаты программы:</a:t>
            </a:r>
            <a:br>
              <a:rPr lang="ru-RU" dirty="0" smtClean="0"/>
            </a:b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Школьник научится:</a:t>
            </a:r>
            <a:b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разрабатывать и реализовывать проекты;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-ориентироваться на позицию партнера в общении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взаимодействии, допускать возможность существования у людей различных точек зрения, в том числе не совпадающих с его собственной;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-формулировать собственное мнение и позицию;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-договариваться и приходить к общему решению в совместной деятельности, в том числе в ситуации столкновения интересов;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-техникам активного слушания;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-навыкам ведения дискуссии и полемики;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-распознавать и противостоять манипуляциям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чужому влиянию на личность;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-использовать речь для регуляции своего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-познанию себя и других людей;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-развивать у себя познавательные процессы: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внимание, воображение, память, мышление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17950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81</Words>
  <Application>Microsoft Office PowerPoint</Application>
  <PresentationFormat>Произвольный</PresentationFormat>
  <Paragraphs>14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Руководитель программы – кандидат психологических наук, доцент Шкилев С.В.</vt:lpstr>
      <vt:lpstr>           Тематический план занятий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admin_local</dc:creator>
  <cp:lastModifiedBy>admin_local</cp:lastModifiedBy>
  <cp:revision>16</cp:revision>
  <dcterms:created xsi:type="dcterms:W3CDTF">2022-09-16T11:40:40Z</dcterms:created>
  <dcterms:modified xsi:type="dcterms:W3CDTF">2023-01-25T13:33:11Z</dcterms:modified>
</cp:coreProperties>
</file>